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DCB4DA-FB4A-D709-0B24-5DF609EFB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87B4ED0-5049-8663-E412-BFDEEBF5B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1915E-89EA-8913-981E-6BABFC206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61C6FE-7A06-17F6-4AC1-E255A1048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179331-3B8C-D53C-8364-67889D792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033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9BD5C-135D-CE13-3083-B09745690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233A02-B9A6-BFA0-9097-8FB12EE7E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58131D-C540-7CB4-C7A1-E482BC52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33D9DA-589D-8C0B-B4E1-30848E69D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2AAC9A-74B3-8B77-539D-B40B81197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112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42EB9A0-7ED1-8528-73B5-270FBE0A4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DD7A22-120B-396C-4A40-22F330DF8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8BB192-B85B-1B42-C60B-CBFD48B7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991FF5-5597-2147-6086-80FD97BCE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5909C-6BCC-A8E1-3229-0B8A4FD34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08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DA9D9-2921-5C6C-6E59-5DE0948C7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2A51C8-D01B-7FC2-95C3-D16FD0718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4A08DA-A65D-3B38-7C7B-733EF0D9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1969A-C1F8-AABB-C266-4839D92F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8D6464-245B-3954-0D9B-7517C34B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249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4F6253-D639-2325-7AD5-BFC2BC51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A1656B-59FB-6119-C6A5-F443EDA4A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6975FA-9159-2044-C099-19589A074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66A489-71EA-22B4-47D7-20F2E42D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6357A9-F602-2CEB-9F97-43CA2DD3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243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F3ADE-4D61-FB45-E0E7-A463E0046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24165B-7076-1485-451F-15CC05ACD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7966CC-9429-1136-38F7-5D9572134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915783-3CDB-566E-065F-09CB6BD09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ADDB50-298D-B459-FF1F-9B3DD22E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572126-CCF9-6527-D5CA-80A26487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060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90470-6510-ACDC-A8C2-C69FC98F2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5045CC-A139-D94D-198B-7C94B4F67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B848A2-187F-9E55-91DA-18A64D5F6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4F50B1-682C-1757-C34C-EF6CBB523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6E6577-9F68-74E7-D6B6-29E6CBC7D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830919-E6B4-5608-24BF-951A94927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B8A3FA-58D8-CB31-13CB-13DD2FD6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B65A25-584A-89F3-40A0-16895A80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455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9AA8D-ADEB-71C6-0D22-836B6A705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DA5D35-251A-74E0-C6CD-FD6CEDFE3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7C16C10-3142-491C-40A2-034D3ACB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D77556-95F1-2A6C-0925-DF31D298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7883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3274EB-DF3B-D0D0-5D73-A31BBAE21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35A901-C4E4-FFC5-3E19-EEF3176B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969AE2-F448-E719-227F-5957F33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1332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FD16DB-A7F0-082C-957A-0ECDC1312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EF9195-5E24-B19A-9799-42157330F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BD409D-5255-3932-3FBB-4512F671D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23213B-5634-4800-71A9-58BB1656B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B7883C-4B57-00F9-E6AF-44990F680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74BD9-1648-DF45-04D2-78ED5124B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046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C25EFF-309E-DE0B-76BF-38654CA9A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3A3834-EDF1-A4F6-173F-36E92F07F4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05893D-0DF0-C08A-FD49-F5E11FE59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D6C18-4EA5-D2B8-5C99-1015D6F63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F0850C-0CD9-1FF8-AC95-F2891DA3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706447-046B-A6BD-22AC-9C6CB7981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109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95A0211-5DE2-181D-4758-BD405B8AD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2F4AB6-09CF-4B35-058A-163BCD213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77E1D7-CB14-3273-E77D-1C72C24499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520E1-9FB6-479E-AF95-61C214B623B5}" type="datetimeFigureOut">
              <a:rPr lang="fr-CA" smtClean="0"/>
              <a:t>2025-12-01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0DC509-3931-E5CA-8E24-E679AD436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A4E155-EC06-3808-D90A-998646B50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69C2-CF54-4E9E-98CB-770E12DAD8C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1354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40DE8F0-5A2D-3E6F-A432-C4195024C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215" y="111760"/>
            <a:ext cx="5949025" cy="856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351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Potvin</dc:creator>
  <cp:lastModifiedBy>Pierre Potvin</cp:lastModifiedBy>
  <cp:revision>1</cp:revision>
  <dcterms:created xsi:type="dcterms:W3CDTF">2025-12-01T15:33:28Z</dcterms:created>
  <dcterms:modified xsi:type="dcterms:W3CDTF">2025-12-01T15:33:55Z</dcterms:modified>
</cp:coreProperties>
</file>